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849E-FAB0-EA51-AF6D-4F04C3474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CB0D2-17B4-D718-4252-4BE3B7F37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B528A-31F8-C9C3-9487-A23F8321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DCBF2-1CD1-3241-6D9C-C63CF25E9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3FC15-72E5-E2F8-9D27-EC3A203A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66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04D79-0FD4-9A53-C221-C88E97ABF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AA49E-80BF-9D7D-863F-F9D621443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D3522-6CC8-9CE6-0A6A-DE0A03C34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ED7F-B954-0BCF-DB7B-63D858014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5E8BD-6998-15C0-3F58-7544923F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74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3657B4-D612-8885-CFEE-F8F76117C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8B2B68-DEE2-C9CE-CE80-4D88800B2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16436-DA31-7A39-DA67-0BDD21F1D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D4ACF-E66A-C906-25E8-450ED671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40449-64A7-6EDC-F66C-0B7DD895B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24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14CB-CC45-4D12-7686-484DCCDD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C99E2-0510-F8CC-F31A-FCC24F41B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FBC7E-C801-EAAA-2A18-C3E3418E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92C77-6924-0BC4-C8FD-0C16A2A4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4B72-A721-BABF-9165-7F89E826C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6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0C77A-71F6-8402-6112-B47281F8F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9F4DC-D006-697B-5A34-264D428C9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53D68-1D46-B528-278A-DC7140CC1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8DB32-371C-7FB7-B3AE-66E8B6749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1237F-D3F6-94B5-7526-48E1EDE8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33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ED15C-7EB9-83EA-EE2F-C8A1AB485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BDCEF-4396-F3D1-8F59-D8BBF25B0E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77CDA-1C0D-1762-95D4-C9BD98EFA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F0309C-5478-2FD3-641D-D8D842A72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9A3DD-B344-069C-FBA7-7A5B09B97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553E6-CE0A-6748-3AE3-6716F1BCE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57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26D27-43EE-2920-8004-84E5120D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1BFFD-BD2D-8A05-26CC-1D717F808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9B704-D360-AD54-DFD2-9B9A6AC22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2F299-26FB-9F14-A9F9-35FF8D96C6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D2F850-DE75-0131-5189-613572FBA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ADD81D-36F1-4032-BFA1-16755F1F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F2795B-F2AB-2E38-779E-18CC3E1D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6C28BF-4B4F-F5FF-A6F7-71A005465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03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6D8F3-A31A-C478-3526-A1297227C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89B03-7005-9A0F-3D03-E7220A091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5BF15F-C371-408D-06C7-BD00DAC8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F567F1-08B0-3328-6E6F-F6AEBD391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89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615D57-3BF0-2C9E-B56C-1C21BE4F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A1DE10-C895-8174-B7DB-8ADBFCB63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AE0C9-E181-3753-BAB3-2665F11E8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36026-B581-3C49-589D-05EA57BC8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74F9D-4A2C-458C-D6CC-A201E5913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93F0C-02C9-0331-EC44-C62A02B86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73605-469E-4F5A-45AB-2B2F1F5BE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5C71B-A078-5690-A779-F032BCB4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1AAB5-54B3-EDDE-F4B5-F0C64EAE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08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63DFC-8753-F643-0D06-B52B09BBE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BE9E39-331B-8453-3351-20DE770EF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236DC7-6031-AD96-A530-5669F40F4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6466D-66DD-7936-43F5-FFB0D469A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8E6AD-55F0-0DFC-C574-D9F5A50A2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5011F-9EB8-E215-2825-8A1EC94A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5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A24758-C774-D944-CC91-26D47140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FA55B-9FD0-C6EB-0684-5A440D4F1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BE380-1B76-7208-C552-8E5A140538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079947-5EDC-46C5-94A6-5A01AE7148AC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969B2-5A46-E434-790D-728B05F03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43587-755F-E9D2-D0E0-A8EAB8AFB7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918091-2D40-46BB-938E-1B21160DC4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22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artoon of a person holding a atom&#10;&#10;Description automatically generated">
            <a:extLst>
              <a:ext uri="{FF2B5EF4-FFF2-40B4-BE49-F238E27FC236}">
                <a16:creationId xmlns:a16="http://schemas.microsoft.com/office/drawing/2014/main" id="{1B0195B3-4799-B40F-EE92-07650DEAA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29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sitting at a desk&#10;&#10;Description automatically generated">
            <a:extLst>
              <a:ext uri="{FF2B5EF4-FFF2-40B4-BE49-F238E27FC236}">
                <a16:creationId xmlns:a16="http://schemas.microsoft.com/office/drawing/2014/main" id="{2D061AF0-FD89-1C4C-5080-596C535C5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935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Naismith</dc:creator>
  <cp:lastModifiedBy>Mr Naismith</cp:lastModifiedBy>
  <cp:revision>1</cp:revision>
  <dcterms:created xsi:type="dcterms:W3CDTF">2024-04-29T21:07:55Z</dcterms:created>
  <dcterms:modified xsi:type="dcterms:W3CDTF">2024-04-29T21:09:17Z</dcterms:modified>
</cp:coreProperties>
</file>